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3"/>
  </p:notesMasterIdLst>
  <p:sldIdLst>
    <p:sldId id="256" r:id="rId5"/>
    <p:sldId id="276" r:id="rId6"/>
    <p:sldId id="262" r:id="rId7"/>
    <p:sldId id="263" r:id="rId8"/>
    <p:sldId id="264" r:id="rId9"/>
    <p:sldId id="266" r:id="rId10"/>
    <p:sldId id="268" r:id="rId11"/>
    <p:sldId id="277" r:id="rId12"/>
    <p:sldId id="270" r:id="rId13"/>
    <p:sldId id="269" r:id="rId14"/>
    <p:sldId id="265" r:id="rId15"/>
    <p:sldId id="272" r:id="rId16"/>
    <p:sldId id="273" r:id="rId17"/>
    <p:sldId id="274" r:id="rId18"/>
    <p:sldId id="275" r:id="rId19"/>
    <p:sldId id="280" r:id="rId20"/>
    <p:sldId id="27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4000" dirty="0" smtClean="0"/>
            <a:t>June 2019</a:t>
          </a:r>
          <a:endParaRPr lang="en-US" sz="40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custT="1"/>
      <dgm:spPr/>
      <dgm:t>
        <a:bodyPr/>
        <a:lstStyle/>
        <a:p>
          <a:r>
            <a:rPr lang="en-US" sz="4000" dirty="0" smtClean="0"/>
            <a:t>Website prototype</a:t>
          </a:r>
          <a:endParaRPr lang="en-US" sz="4000" dirty="0"/>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4000" dirty="0" smtClean="0"/>
            <a:t>August 2019</a:t>
          </a:r>
          <a:endParaRPr lang="en-US" sz="40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custT="1"/>
      <dgm:spPr/>
      <dgm:t>
        <a:bodyPr/>
        <a:lstStyle/>
        <a:p>
          <a:r>
            <a:rPr lang="en-US" sz="4000" dirty="0" smtClean="0"/>
            <a:t>Microsoft Applications</a:t>
          </a:r>
          <a:endParaRPr lang="en-US" sz="4000" dirty="0"/>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custT="1"/>
      <dgm:spPr/>
      <dgm:t>
        <a:bodyPr/>
        <a:lstStyle/>
        <a:p>
          <a:r>
            <a:rPr lang="en-US" sz="4000" dirty="0" smtClean="0"/>
            <a:t>October 2019</a:t>
          </a:r>
          <a:endParaRPr lang="en-US" sz="4000" dirty="0"/>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custT="1"/>
      <dgm:spPr/>
      <dgm:t>
        <a:bodyPr/>
        <a:lstStyle/>
        <a:p>
          <a:r>
            <a:rPr lang="en-US" sz="4000" dirty="0" smtClean="0"/>
            <a:t>Mobile Application</a:t>
          </a:r>
          <a:endParaRPr lang="en-US" sz="4000" dirty="0"/>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720C6F84-D1B9-4EFF-83BF-5B5173905051}">
      <dgm:prSet custT="1"/>
      <dgm:spPr/>
      <dgm:t>
        <a:bodyPr/>
        <a:lstStyle/>
        <a:p>
          <a:endParaRPr lang="en-US" sz="4000" dirty="0"/>
        </a:p>
      </dgm:t>
    </dgm:pt>
    <dgm:pt modelId="{1B5CDE72-374E-4593-82F3-EE9D3FF43C13}" type="parTrans" cxnId="{B8BF1EF8-D99B-4DC6-BE43-5E99A3130999}">
      <dgm:prSet/>
      <dgm:spPr/>
      <dgm:t>
        <a:bodyPr/>
        <a:lstStyle/>
        <a:p>
          <a:endParaRPr lang="en-US"/>
        </a:p>
      </dgm:t>
    </dgm:pt>
    <dgm:pt modelId="{C1F1C867-64DD-4CFA-9538-C2DE4301C093}" type="sibTrans" cxnId="{B8BF1EF8-D99B-4DC6-BE43-5E99A3130999}">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t>
        <a:bodyPr/>
        <a:lstStyle/>
        <a:p>
          <a:endParaRPr lang="en-US"/>
        </a:p>
      </dgm:t>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custScaleX="117749" custScaleY="188388" custLinFactNeighborX="-6725" custLinFactNeighborY="15947">
        <dgm:presLayoutVars>
          <dgm:chMax val="1"/>
          <dgm:chPref val="1"/>
          <dgm:bulletEnabled val="1"/>
        </dgm:presLayoutVars>
      </dgm:prSet>
      <dgm:spPr/>
      <dgm:t>
        <a:bodyPr/>
        <a:lstStyle/>
        <a:p>
          <a:endParaRPr lang="en-US"/>
        </a:p>
      </dgm:t>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t>
        <a:bodyPr/>
        <a:lstStyle/>
        <a:p>
          <a:endParaRPr lang="en-US"/>
        </a:p>
      </dgm:t>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custScaleX="135899" custScaleY="180910" custLinFactNeighborX="-12975" custLinFactNeighborY="-28928">
        <dgm:presLayoutVars>
          <dgm:chMax val="1"/>
          <dgm:chPref val="1"/>
          <dgm:bulletEnabled val="1"/>
        </dgm:presLayoutVars>
      </dgm:prSet>
      <dgm:spPr/>
      <dgm:t>
        <a:bodyPr/>
        <a:lstStyle/>
        <a:p>
          <a:endParaRPr lang="en-US"/>
        </a:p>
      </dgm:t>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t>
        <a:bodyPr/>
        <a:lstStyle/>
        <a:p>
          <a:endParaRPr lang="en-US"/>
        </a:p>
      </dgm:t>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custScaleX="125238" custScaleY="179295" custLinFactNeighborX="1126" custLinFactNeighborY="9127">
        <dgm:presLayoutVars>
          <dgm:chMax val="1"/>
          <dgm:chPref val="1"/>
          <dgm:bulletEnabled val="1"/>
        </dgm:presLayoutVars>
      </dgm:prSet>
      <dgm:spPr/>
      <dgm:t>
        <a:bodyPr/>
        <a:lstStyle/>
        <a:p>
          <a:endParaRPr lang="en-US"/>
        </a:p>
      </dgm:t>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t>
        <a:bodyPr/>
        <a:lstStyle/>
        <a:p>
          <a:endParaRPr lang="en-US"/>
        </a:p>
      </dgm:t>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B3417D35-E4B2-433C-8142-F4400431E9F3}" type="presOf" srcId="{319F336B-76B7-431F-9F5E-75CE23B83157}" destId="{F50CB951-182F-4C09-833F-77274651E850}"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99062C35-11FD-48B3-B6CC-285149615D1F}" srcId="{17CEDC3C-0518-4090-B100-0E26500712EC}" destId="{98391499-17A2-4801-9F69-81BE473760CD}" srcOrd="0" destOrd="0" parTransId="{95C58DFF-DB28-47BF-BD6A-EC281E8FC2CD}" sibTransId="{5B5CC139-5156-44F9-B835-6B92FEC46484}"/>
    <dgm:cxn modelId="{2BA53734-355E-4DD6-99D4-E20B2F1694F8}" type="presOf" srcId="{96D6E15A-D265-46FD-AE7A-F7931904D8A6}" destId="{2D473DD1-2318-473E-BBC4-451410B2CE1D}" srcOrd="0" destOrd="0" presId="urn:microsoft.com/office/officeart/2016/7/layout/HexagonTimeline"/>
    <dgm:cxn modelId="{EF83927D-8C1E-4F34-9056-A5785311FBAE}" type="presOf" srcId="{17CEDC3C-0518-4090-B100-0E26500712EC}" destId="{A49ACC75-3BE3-4DEC-B0F5-BB16B12A789B}"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D0AF3E1B-A022-48B5-912F-ECBFD6C6ABFE}" type="presOf" srcId="{FCC58286-7C6D-464C-BB42-4E6FDE44662B}" destId="{65F61CEF-2C5A-451A-B9F8-7D928D9EF5D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B8BF1EF8-D99B-4DC6-BE43-5E99A3130999}" srcId="{FCC58286-7C6D-464C-BB42-4E6FDE44662B}" destId="{720C6F84-D1B9-4EFF-83BF-5B5173905051}" srcOrd="1" destOrd="0" parTransId="{1B5CDE72-374E-4593-82F3-EE9D3FF43C13}" sibTransId="{C1F1C867-64DD-4CFA-9538-C2DE4301C093}"/>
    <dgm:cxn modelId="{62F54A26-305E-4B4D-8930-38EBEAD5734E}" srcId="{319F336B-76B7-431F-9F5E-75CE23B83157}" destId="{E83323FA-D9FE-495D-BB9C-938C055FE7A9}" srcOrd="2" destOrd="0" parTransId="{716660A6-7100-457C-907A-A1A0FA5A3F95}" sibTransId="{8ECDD9C7-B419-4C83-AC8C-72BBFE97E18C}"/>
    <dgm:cxn modelId="{9ACB3AC1-8255-46E0-BE75-4532AEAAAF80}" srcId="{319F336B-76B7-431F-9F5E-75CE23B83157}" destId="{17CEDC3C-0518-4090-B100-0E26500712EC}" srcOrd="0" destOrd="0" parTransId="{B435DE3C-F726-408B-AC6F-DE0EFE9CCD63}" sibTransId="{4A4B8366-1CAF-466D-9C6E-9F3316175D21}"/>
    <dgm:cxn modelId="{83D85A34-AD39-4141-B7BD-21D8A23B6034}" srcId="{FCC58286-7C6D-464C-BB42-4E6FDE44662B}" destId="{96D6E15A-D265-46FD-AE7A-F7931904D8A6}" srcOrd="0" destOrd="0" parTransId="{BF131BF4-552C-42B7-A4E4-3DD57EBFE6F7}" sibTransId="{AA466C83-112C-4333-B774-F1F265BD5C64}"/>
    <dgm:cxn modelId="{66D60BFC-6267-4C42-AFB5-C668769A4B9B}" type="presOf" srcId="{720C6F84-D1B9-4EFF-83BF-5B5173905051}" destId="{2D473DD1-2318-473E-BBC4-451410B2CE1D}" srcOrd="0" destOrd="1" presId="urn:microsoft.com/office/officeart/2016/7/layout/HexagonTimeline"/>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354883" y="1738313"/>
          <a:ext cx="2543371" cy="1035263"/>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4800" tIns="304800" rIns="304800" bIns="304800" numCol="1" spcCol="1270" anchor="ctr" anchorCtr="0">
          <a:noAutofit/>
        </a:bodyPr>
        <a:lstStyle/>
        <a:p>
          <a:pPr lvl="0" algn="ctr" defTabSz="1778000">
            <a:lnSpc>
              <a:spcPct val="90000"/>
            </a:lnSpc>
            <a:spcBef>
              <a:spcPct val="0"/>
            </a:spcBef>
            <a:spcAft>
              <a:spcPct val="35000"/>
            </a:spcAft>
          </a:pPr>
          <a:r>
            <a:rPr lang="en-US" sz="4000" kern="1200" dirty="0" smtClean="0"/>
            <a:t>June 2019</a:t>
          </a:r>
          <a:endParaRPr lang="en-US" sz="4000" kern="1200" dirty="0"/>
        </a:p>
      </dsp:txBody>
      <dsp:txXfrm>
        <a:off x="354883" y="1738313"/>
        <a:ext cx="2336318" cy="1035263"/>
      </dsp:txXfrm>
    </dsp:sp>
    <dsp:sp modelId="{3D1EE280-D874-4172-9524-CB36402E077E}">
      <dsp:nvSpPr>
        <dsp:cNvPr id="0" name=""/>
        <dsp:cNvSpPr/>
      </dsp:nvSpPr>
      <dsp:spPr>
        <a:xfrm>
          <a:off x="-139660" y="-681430"/>
          <a:ext cx="3532460" cy="2760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0" rIns="0" bIns="355600" numCol="1" spcCol="1270" anchor="b" anchorCtr="1">
          <a:noAutofit/>
        </a:bodyPr>
        <a:lstStyle/>
        <a:p>
          <a:pPr lvl="0" algn="ctr" defTabSz="1778000">
            <a:lnSpc>
              <a:spcPct val="90000"/>
            </a:lnSpc>
            <a:spcBef>
              <a:spcPct val="0"/>
            </a:spcBef>
            <a:spcAft>
              <a:spcPct val="35000"/>
            </a:spcAft>
          </a:pPr>
          <a:r>
            <a:rPr lang="en-US" sz="4000" kern="1200" dirty="0" smtClean="0"/>
            <a:t>Website prototype</a:t>
          </a:r>
          <a:endParaRPr lang="en-US" sz="4000" kern="1200" dirty="0"/>
        </a:p>
      </dsp:txBody>
      <dsp:txXfrm>
        <a:off x="-139660" y="-681430"/>
        <a:ext cx="3532460" cy="2760702"/>
      </dsp:txXfrm>
    </dsp:sp>
    <dsp:sp modelId="{6C60830C-1BC0-4DB1-A6D1-80EF0F9788EE}">
      <dsp:nvSpPr>
        <dsp:cNvPr id="0" name=""/>
        <dsp:cNvSpPr/>
      </dsp:nvSpPr>
      <dsp:spPr>
        <a:xfrm rot="21548212">
          <a:off x="2898202" y="2248936"/>
          <a:ext cx="930424" cy="0"/>
        </a:xfrm>
        <a:custGeom>
          <a:avLst/>
          <a:gdLst/>
          <a:ahLst/>
          <a:cxnLst/>
          <a:rect l="0" t="0" r="0" b="0"/>
          <a:pathLst>
            <a:path>
              <a:moveTo>
                <a:pt x="0" y="0"/>
              </a:moveTo>
              <a:lnTo>
                <a:pt x="930424"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626569" y="1320841"/>
          <a:ext cx="0" cy="862719"/>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572646" y="1391160"/>
          <a:ext cx="107845" cy="17254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28574" y="1744844"/>
          <a:ext cx="2935410" cy="994169"/>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4800" tIns="304800" rIns="304800" bIns="304800" numCol="1" spcCol="1270" anchor="ctr" anchorCtr="0">
          <a:noAutofit/>
        </a:bodyPr>
        <a:lstStyle/>
        <a:p>
          <a:pPr lvl="0" algn="ctr" defTabSz="1778000">
            <a:lnSpc>
              <a:spcPct val="90000"/>
            </a:lnSpc>
            <a:spcBef>
              <a:spcPct val="0"/>
            </a:spcBef>
            <a:spcAft>
              <a:spcPct val="35000"/>
            </a:spcAft>
          </a:pPr>
          <a:r>
            <a:rPr lang="en-US" sz="4000" kern="1200" dirty="0" smtClean="0"/>
            <a:t>August 2019</a:t>
          </a:r>
          <a:endParaRPr lang="en-US" sz="4000" kern="1200" dirty="0"/>
        </a:p>
      </dsp:txBody>
      <dsp:txXfrm>
        <a:off x="4205747" y="1872586"/>
        <a:ext cx="2181064" cy="738685"/>
      </dsp:txXfrm>
    </dsp:sp>
    <dsp:sp modelId="{2D473DD1-2318-473E-BBC4-451410B2CE1D}">
      <dsp:nvSpPr>
        <dsp:cNvPr id="0" name=""/>
        <dsp:cNvSpPr/>
      </dsp:nvSpPr>
      <dsp:spPr>
        <a:xfrm>
          <a:off x="3257800" y="2473394"/>
          <a:ext cx="4076959" cy="2651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0" rIns="0" bIns="355600" numCol="1" spcCol="1270" anchor="t" anchorCtr="1">
          <a:noAutofit/>
        </a:bodyPr>
        <a:lstStyle/>
        <a:p>
          <a:pPr lvl="0" algn="ctr" defTabSz="1778000">
            <a:lnSpc>
              <a:spcPct val="90000"/>
            </a:lnSpc>
            <a:spcBef>
              <a:spcPct val="0"/>
            </a:spcBef>
            <a:spcAft>
              <a:spcPct val="35000"/>
            </a:spcAft>
          </a:pPr>
          <a:r>
            <a:rPr lang="en-US" sz="4000" kern="1200" dirty="0" smtClean="0"/>
            <a:t>Microsoft Applications</a:t>
          </a:r>
          <a:endParaRPr lang="en-US" sz="4000" kern="1200" dirty="0"/>
        </a:p>
        <a:p>
          <a:pPr lvl="0" algn="ctr" defTabSz="1778000">
            <a:lnSpc>
              <a:spcPct val="90000"/>
            </a:lnSpc>
            <a:spcBef>
              <a:spcPct val="0"/>
            </a:spcBef>
            <a:spcAft>
              <a:spcPct val="35000"/>
            </a:spcAft>
          </a:pPr>
          <a:endParaRPr lang="en-US" sz="4000" kern="1200" dirty="0"/>
        </a:p>
      </dsp:txBody>
      <dsp:txXfrm>
        <a:off x="3257800" y="2473394"/>
        <a:ext cx="4076959" cy="2651117"/>
      </dsp:txXfrm>
    </dsp:sp>
    <dsp:sp modelId="{EA259865-662E-4259-87AA-D58F5F978C60}">
      <dsp:nvSpPr>
        <dsp:cNvPr id="0" name=""/>
        <dsp:cNvSpPr/>
      </dsp:nvSpPr>
      <dsp:spPr>
        <a:xfrm rot="21573089">
          <a:off x="6763963" y="2236443"/>
          <a:ext cx="1401396" cy="0"/>
        </a:xfrm>
        <a:custGeom>
          <a:avLst/>
          <a:gdLst/>
          <a:ahLst/>
          <a:cxnLst/>
          <a:rect l="0" t="0" r="0" b="0"/>
          <a:pathLst>
            <a:path>
              <a:moveTo>
                <a:pt x="0" y="0"/>
              </a:moveTo>
              <a:lnTo>
                <a:pt x="1401396"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296280" y="2331434"/>
          <a:ext cx="0" cy="82847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234045" y="2937593"/>
          <a:ext cx="124469" cy="165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8165338" y="1738311"/>
          <a:ext cx="2705133" cy="985294"/>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4800" tIns="304800" rIns="304800" bIns="304800" numCol="1" spcCol="1270" anchor="ctr" anchorCtr="0">
          <a:noAutofit/>
        </a:bodyPr>
        <a:lstStyle/>
        <a:p>
          <a:pPr lvl="0" algn="ctr" defTabSz="1778000">
            <a:lnSpc>
              <a:spcPct val="90000"/>
            </a:lnSpc>
            <a:spcBef>
              <a:spcPct val="0"/>
            </a:spcBef>
            <a:spcAft>
              <a:spcPct val="35000"/>
            </a:spcAft>
          </a:pPr>
          <a:r>
            <a:rPr lang="en-US" sz="4000" kern="1200" dirty="0" smtClean="0"/>
            <a:t>October 2019</a:t>
          </a:r>
          <a:endParaRPr lang="en-US" sz="4000" kern="1200" dirty="0"/>
        </a:p>
      </dsp:txBody>
      <dsp:txXfrm rot="10800000">
        <a:off x="8362397" y="1738311"/>
        <a:ext cx="2508074" cy="985294"/>
      </dsp:txXfrm>
    </dsp:sp>
    <dsp:sp modelId="{D44F0506-8AC4-4F85-BD19-22441542B740}">
      <dsp:nvSpPr>
        <dsp:cNvPr id="0" name=""/>
        <dsp:cNvSpPr/>
      </dsp:nvSpPr>
      <dsp:spPr>
        <a:xfrm>
          <a:off x="7639340" y="-639790"/>
          <a:ext cx="3757130" cy="262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0" rIns="0" bIns="355600" numCol="1" spcCol="1270" anchor="b" anchorCtr="1">
          <a:noAutofit/>
        </a:bodyPr>
        <a:lstStyle/>
        <a:p>
          <a:pPr lvl="0" algn="ctr" defTabSz="1778000">
            <a:lnSpc>
              <a:spcPct val="90000"/>
            </a:lnSpc>
            <a:spcBef>
              <a:spcPct val="0"/>
            </a:spcBef>
            <a:spcAft>
              <a:spcPct val="35000"/>
            </a:spcAft>
          </a:pPr>
          <a:r>
            <a:rPr lang="en-US" sz="4000" kern="1200" dirty="0" smtClean="0"/>
            <a:t>Mobile Application</a:t>
          </a:r>
          <a:endParaRPr lang="en-US" sz="4000" kern="1200" dirty="0"/>
        </a:p>
      </dsp:txBody>
      <dsp:txXfrm>
        <a:off x="7639340" y="-639790"/>
        <a:ext cx="3757130" cy="2627450"/>
      </dsp:txXfrm>
    </dsp:sp>
    <dsp:sp modelId="{33BD2C30-FE64-4F31-8CBE-0B6EFE96121A}">
      <dsp:nvSpPr>
        <dsp:cNvPr id="0" name=""/>
        <dsp:cNvSpPr/>
      </dsp:nvSpPr>
      <dsp:spPr>
        <a:xfrm>
          <a:off x="9517905" y="1316676"/>
          <a:ext cx="0" cy="821078"/>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9460553" y="1370338"/>
          <a:ext cx="114705" cy="16421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8/7/2019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1CAFE9EF-BFD3-43EA-A868-783EE64D3026}" type="datetime1">
              <a:rPr lang="en-US" smtClean="0"/>
              <a:t>8/7/2019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8/7/2019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8/7/2019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A7E8C0-DCD6-4618-824E-E5B47E37F774}" type="datetime1">
              <a:rPr lang="en-US" smtClean="0"/>
              <a:t>8/7/2019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C6133B-A04A-40C7-999B-6B964B69F57E}" type="datetime1">
              <a:rPr lang="en-US" smtClean="0"/>
              <a:t>8/7/2019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466FB9-D28B-49B1-96AA-2DC4A0B82672}" type="datetime1">
              <a:rPr lang="en-US" smtClean="0"/>
              <a:t>8/7/2019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763742-95DB-4727-9E2D-E67133874C57}" type="datetime1">
              <a:rPr lang="en-US" smtClean="0"/>
              <a:t>8/7/2019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F4C757-AC18-4BD4-B58D-C09C7F56266E}"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A06CBA-D419-41FA-8B3E-D17E24A5F335}" type="datetime1">
              <a:rPr lang="en-US" smtClean="0"/>
              <a:t>8/7/2019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24B8EF-695A-4D91-86E6-BD3ABF986DC6}" type="datetime1">
              <a:rPr lang="en-US" smtClean="0"/>
              <a:t>8/7/2019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8/7/2019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8/7/2019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8/7/2019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327365" y="4971899"/>
            <a:ext cx="9144000" cy="754025"/>
          </a:xfrm>
        </p:spPr>
        <p:txBody>
          <a:bodyPr>
            <a:normAutofit/>
          </a:bodyPr>
          <a:lstStyle/>
          <a:p>
            <a:r>
              <a:rPr lang="en-US" sz="4000" dirty="0" smtClean="0"/>
              <a:t>Microsoft Applications for Travel Experts</a:t>
            </a:r>
            <a:endParaRPr lang="en-US" sz="4000"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327365" y="3706382"/>
            <a:ext cx="9144000" cy="1641490"/>
          </a:xfrm>
        </p:spPr>
        <p:txBody>
          <a:bodyPr>
            <a:normAutofit/>
          </a:bodyPr>
          <a:lstStyle/>
          <a:p>
            <a:r>
              <a:rPr lang="en-US" dirty="0" smtClean="0"/>
              <a:t>The Last Group</a:t>
            </a:r>
            <a:endParaRPr lang="en-US" dirty="0"/>
          </a:p>
        </p:txBody>
      </p:sp>
    </p:spTree>
    <p:extLst>
      <p:ext uri="{BB962C8B-B14F-4D97-AF65-F5344CB8AC3E}">
        <p14:creationId xmlns:p14="http://schemas.microsoft.com/office/powerpoint/2010/main" val="354975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354874" y="0"/>
            <a:ext cx="10515600" cy="1325563"/>
          </a:xfrm>
        </p:spPr>
        <p:txBody>
          <a:bodyPr>
            <a:normAutofit/>
          </a:bodyPr>
          <a:lstStyle/>
          <a:p>
            <a:r>
              <a:rPr lang="en-US" sz="5000" dirty="0" smtClean="0"/>
              <a:t>Suppliers Details</a:t>
            </a:r>
            <a:endParaRPr lang="en-US" sz="5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5213" y="1146469"/>
            <a:ext cx="5581933" cy="5201014"/>
          </a:xfrm>
          <a:prstGeom prst="rect">
            <a:avLst/>
          </a:prstGeom>
        </p:spPr>
      </p:pic>
    </p:spTree>
    <p:extLst>
      <p:ext uri="{BB962C8B-B14F-4D97-AF65-F5344CB8AC3E}">
        <p14:creationId xmlns:p14="http://schemas.microsoft.com/office/powerpoint/2010/main" val="34045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851263" y="2533559"/>
            <a:ext cx="10515600" cy="1325563"/>
          </a:xfrm>
        </p:spPr>
        <p:txBody>
          <a:bodyPr>
            <a:normAutofit/>
          </a:bodyPr>
          <a:lstStyle/>
          <a:p>
            <a:pPr algn="ctr"/>
            <a:r>
              <a:rPr lang="en-US" sz="6000" dirty="0" smtClean="0"/>
              <a:t>Customer Interface</a:t>
            </a:r>
            <a:endParaRPr lang="en-US" sz="6000" dirty="0"/>
          </a:p>
        </p:txBody>
      </p:sp>
    </p:spTree>
    <p:extLst>
      <p:ext uri="{BB962C8B-B14F-4D97-AF65-F5344CB8AC3E}">
        <p14:creationId xmlns:p14="http://schemas.microsoft.com/office/powerpoint/2010/main" val="385368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0" y="-297"/>
            <a:ext cx="12193057" cy="6858594"/>
          </a:xfrm>
          <a:prstGeom prst="rect">
            <a:avLst/>
          </a:prstGeom>
        </p:spPr>
      </p:pic>
      <p:sp>
        <p:nvSpPr>
          <p:cNvPr id="2" name="Title 1"/>
          <p:cNvSpPr>
            <a:spLocks noGrp="1"/>
          </p:cNvSpPr>
          <p:nvPr>
            <p:ph type="title"/>
          </p:nvPr>
        </p:nvSpPr>
        <p:spPr>
          <a:xfrm>
            <a:off x="400049" y="-297"/>
            <a:ext cx="10515600" cy="1325563"/>
          </a:xfrm>
        </p:spPr>
        <p:txBody>
          <a:bodyPr>
            <a:normAutofit/>
          </a:bodyPr>
          <a:lstStyle/>
          <a:p>
            <a:r>
              <a:rPr lang="en-US" sz="5000" dirty="0" smtClean="0"/>
              <a:t>Homepage</a:t>
            </a:r>
            <a:endParaRPr lang="en-US" sz="5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49" y="1085410"/>
            <a:ext cx="9300666" cy="5569371"/>
          </a:xfrm>
          <a:prstGeom prst="rect">
            <a:avLst/>
          </a:prstGeom>
        </p:spPr>
      </p:pic>
    </p:spTree>
    <p:extLst>
      <p:ext uri="{BB962C8B-B14F-4D97-AF65-F5344CB8AC3E}">
        <p14:creationId xmlns:p14="http://schemas.microsoft.com/office/powerpoint/2010/main" val="263978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326995" y="0"/>
            <a:ext cx="10515600" cy="1325563"/>
          </a:xfrm>
        </p:spPr>
        <p:txBody>
          <a:bodyPr>
            <a:normAutofit/>
          </a:bodyPr>
          <a:lstStyle/>
          <a:p>
            <a:r>
              <a:rPr lang="en-US" sz="5000" dirty="0" smtClean="0"/>
              <a:t>Registration Page</a:t>
            </a:r>
            <a:endParaRPr lang="en-US" sz="5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824" y="1038522"/>
            <a:ext cx="9658350" cy="5539699"/>
          </a:xfrm>
          <a:prstGeom prst="rect">
            <a:avLst/>
          </a:prstGeom>
        </p:spPr>
      </p:pic>
    </p:spTree>
    <p:extLst>
      <p:ext uri="{BB962C8B-B14F-4D97-AF65-F5344CB8AC3E}">
        <p14:creationId xmlns:p14="http://schemas.microsoft.com/office/powerpoint/2010/main" val="364112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206504" y="0"/>
            <a:ext cx="10515600" cy="1325563"/>
          </a:xfrm>
        </p:spPr>
        <p:txBody>
          <a:bodyPr>
            <a:normAutofit/>
          </a:bodyPr>
          <a:lstStyle/>
          <a:p>
            <a:r>
              <a:rPr lang="en-US" sz="5000" dirty="0" smtClean="0"/>
              <a:t>Login Page</a:t>
            </a:r>
            <a:endParaRPr lang="en-US" sz="5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197" y="1214651"/>
            <a:ext cx="9179907" cy="5295332"/>
          </a:xfrm>
          <a:prstGeom prst="rect">
            <a:avLst/>
          </a:prstGeom>
        </p:spPr>
      </p:pic>
    </p:spTree>
    <p:extLst>
      <p:ext uri="{BB962C8B-B14F-4D97-AF65-F5344CB8AC3E}">
        <p14:creationId xmlns:p14="http://schemas.microsoft.com/office/powerpoint/2010/main" val="29005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302624" y="0"/>
            <a:ext cx="10515600" cy="1325563"/>
          </a:xfrm>
        </p:spPr>
        <p:txBody>
          <a:bodyPr>
            <a:normAutofit/>
          </a:bodyPr>
          <a:lstStyle/>
          <a:p>
            <a:r>
              <a:rPr lang="en-US" sz="5000" dirty="0" smtClean="0"/>
              <a:t>Customer Bookings Page</a:t>
            </a:r>
            <a:endParaRPr lang="en-US" sz="5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074" y="1146981"/>
            <a:ext cx="9467850" cy="5410200"/>
          </a:xfrm>
          <a:prstGeom prst="rect">
            <a:avLst/>
          </a:prstGeom>
        </p:spPr>
      </p:pic>
    </p:spTree>
    <p:extLst>
      <p:ext uri="{BB962C8B-B14F-4D97-AF65-F5344CB8AC3E}">
        <p14:creationId xmlns:p14="http://schemas.microsoft.com/office/powerpoint/2010/main" val="381709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302624" y="0"/>
            <a:ext cx="10515600" cy="1325563"/>
          </a:xfrm>
        </p:spPr>
        <p:txBody>
          <a:bodyPr>
            <a:normAutofit/>
          </a:bodyPr>
          <a:lstStyle/>
          <a:p>
            <a:r>
              <a:rPr lang="en-US" sz="5000" dirty="0" smtClean="0"/>
              <a:t>Customer Bookings Page</a:t>
            </a:r>
            <a:endParaRPr lang="en-US" sz="5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4" y="1132764"/>
            <a:ext cx="9532350" cy="5610588"/>
          </a:xfrm>
          <a:prstGeom prst="rect">
            <a:avLst/>
          </a:prstGeom>
        </p:spPr>
      </p:pic>
    </p:spTree>
    <p:extLst>
      <p:ext uri="{BB962C8B-B14F-4D97-AF65-F5344CB8AC3E}">
        <p14:creationId xmlns:p14="http://schemas.microsoft.com/office/powerpoint/2010/main" val="320460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534636" y="2645472"/>
            <a:ext cx="10515600" cy="1325563"/>
          </a:xfrm>
        </p:spPr>
        <p:txBody>
          <a:bodyPr>
            <a:normAutofit/>
          </a:bodyPr>
          <a:lstStyle/>
          <a:p>
            <a:pPr algn="ctr"/>
            <a:r>
              <a:rPr lang="en-US" sz="6000" dirty="0" smtClean="0"/>
              <a:t>Demo</a:t>
            </a:r>
            <a:endParaRPr lang="en-US" sz="6000" dirty="0"/>
          </a:p>
        </p:txBody>
      </p:sp>
    </p:spTree>
    <p:extLst>
      <p:ext uri="{BB962C8B-B14F-4D97-AF65-F5344CB8AC3E}">
        <p14:creationId xmlns:p14="http://schemas.microsoft.com/office/powerpoint/2010/main" val="404603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534636" y="2645472"/>
            <a:ext cx="10515600" cy="1325563"/>
          </a:xfrm>
        </p:spPr>
        <p:txBody>
          <a:bodyPr>
            <a:normAutofit fontScale="90000"/>
          </a:bodyPr>
          <a:lstStyle/>
          <a:p>
            <a:pPr algn="ctr"/>
            <a:r>
              <a:rPr lang="en-US" sz="6000" dirty="0" smtClean="0"/>
              <a:t>Thank you</a:t>
            </a:r>
            <a:br>
              <a:rPr lang="en-US" sz="6000" dirty="0" smtClean="0"/>
            </a:br>
            <a:r>
              <a:rPr lang="en-US" sz="6000" dirty="0" smtClean="0"/>
              <a:t>Any Questions?</a:t>
            </a:r>
            <a:endParaRPr lang="en-US" sz="6000" dirty="0"/>
          </a:p>
        </p:txBody>
      </p:sp>
    </p:spTree>
    <p:extLst>
      <p:ext uri="{BB962C8B-B14F-4D97-AF65-F5344CB8AC3E}">
        <p14:creationId xmlns:p14="http://schemas.microsoft.com/office/powerpoint/2010/main" val="34152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76496" y="349228"/>
            <a:ext cx="9144000" cy="1009309"/>
          </a:xfrm>
        </p:spPr>
        <p:txBody>
          <a:bodyPr>
            <a:normAutofit/>
          </a:bodyPr>
          <a:lstStyle/>
          <a:p>
            <a:pPr algn="l"/>
            <a:r>
              <a:rPr lang="en-US" sz="5400" dirty="0" smtClean="0">
                <a:latin typeface="+mn-lt"/>
              </a:rPr>
              <a:t>Our  Team</a:t>
            </a:r>
            <a:endParaRPr lang="en-US" sz="5400" dirty="0">
              <a:latin typeface="+mn-lt"/>
            </a:endParaRPr>
          </a:p>
        </p:txBody>
      </p:sp>
      <p:sp>
        <p:nvSpPr>
          <p:cNvPr id="6" name="Title 1">
            <a:extLst>
              <a:ext uri="{FF2B5EF4-FFF2-40B4-BE49-F238E27FC236}">
                <a16:creationId xmlns:a16="http://schemas.microsoft.com/office/drawing/2014/main" id="{AF6636B6-A233-459A-95E5-DFBD46F360BC}"/>
              </a:ext>
            </a:extLst>
          </p:cNvPr>
          <p:cNvSpPr txBox="1">
            <a:spLocks/>
          </p:cNvSpPr>
          <p:nvPr/>
        </p:nvSpPr>
        <p:spPr>
          <a:xfrm>
            <a:off x="1003348" y="1535957"/>
            <a:ext cx="9144000" cy="2437514"/>
          </a:xfrm>
          <a:prstGeom prst="rect">
            <a:avLst/>
          </a:prstGeom>
        </p:spPr>
        <p:txBody>
          <a:bodyPr vert="horz" wrap="none" lIns="91440" tIns="45720" rIns="91440" bIns="45720" rtlCol="0" anchor="t">
            <a:noAutofit/>
          </a:bodyPr>
          <a:lstStyle>
            <a:lvl1pPr algn="r" defTabSz="914400" rtl="0" eaLnBrk="1" latinLnBrk="0" hangingPunct="1">
              <a:lnSpc>
                <a:spcPct val="90000"/>
              </a:lnSpc>
              <a:spcBef>
                <a:spcPct val="0"/>
              </a:spcBef>
              <a:buNone/>
              <a:defRPr sz="9600" b="0" kern="12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ea typeface="+mj-ea"/>
                <a:cs typeface="+mj-cs"/>
              </a:defRPr>
            </a:lvl1pPr>
          </a:lstStyle>
          <a:p>
            <a:pPr algn="l"/>
            <a:r>
              <a:rPr lang="en-US" sz="4000" dirty="0" smtClean="0">
                <a:latin typeface="+mn-lt"/>
              </a:rPr>
              <a:t>Kai Feng</a:t>
            </a:r>
          </a:p>
          <a:p>
            <a:pPr algn="l"/>
            <a:endParaRPr lang="en-US" sz="4000" dirty="0" smtClean="0">
              <a:latin typeface="+mn-lt"/>
            </a:endParaRPr>
          </a:p>
          <a:p>
            <a:pPr algn="l"/>
            <a:r>
              <a:rPr lang="en-US" sz="4000" dirty="0" smtClean="0">
                <a:latin typeface="+mn-lt"/>
              </a:rPr>
              <a:t>Victor Lantion</a:t>
            </a:r>
          </a:p>
          <a:p>
            <a:pPr algn="l"/>
            <a:endParaRPr lang="en-US" sz="4000" dirty="0" smtClean="0">
              <a:latin typeface="+mn-lt"/>
            </a:endParaRPr>
          </a:p>
          <a:p>
            <a:pPr algn="l"/>
            <a:r>
              <a:rPr lang="en-US" sz="4000" dirty="0" smtClean="0">
                <a:latin typeface="+mn-lt"/>
              </a:rPr>
              <a:t>Shanice Talan</a:t>
            </a:r>
            <a:endParaRPr lang="en-US" sz="4000" dirty="0">
              <a:latin typeface="+mn-lt"/>
            </a:endParaRPr>
          </a:p>
        </p:txBody>
      </p:sp>
    </p:spTree>
    <p:extLst>
      <p:ext uri="{BB962C8B-B14F-4D97-AF65-F5344CB8AC3E}">
        <p14:creationId xmlns:p14="http://schemas.microsoft.com/office/powerpoint/2010/main" val="137323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smtClean="0"/>
              <a:t>Project Milestones</a:t>
            </a:r>
            <a:endParaRPr lang="en-US" dirty="0"/>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3462927945"/>
              </p:ext>
            </p:extLst>
          </p:nvPr>
        </p:nvGraphicFramePr>
        <p:xfrm>
          <a:off x="483326" y="1690688"/>
          <a:ext cx="11377748" cy="45794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5-Point Star 2"/>
          <p:cNvSpPr/>
          <p:nvPr/>
        </p:nvSpPr>
        <p:spPr>
          <a:xfrm>
            <a:off x="5460274" y="2774588"/>
            <a:ext cx="535577" cy="483326"/>
          </a:xfrm>
          <a:prstGeom prst="star5">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9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p:txBody>
          <a:bodyPr/>
          <a:lstStyle/>
          <a:p>
            <a:r>
              <a:rPr lang="en-US" dirty="0" smtClean="0"/>
              <a:t>Microsoft Applications</a:t>
            </a:r>
            <a:endParaRPr lang="en-US" dirty="0"/>
          </a:p>
        </p:txBody>
      </p:sp>
      <p:sp>
        <p:nvSpPr>
          <p:cNvPr id="3" name="Content Placeholder 2"/>
          <p:cNvSpPr>
            <a:spLocks noGrp="1"/>
          </p:cNvSpPr>
          <p:nvPr>
            <p:ph idx="1"/>
          </p:nvPr>
        </p:nvSpPr>
        <p:spPr>
          <a:xfrm>
            <a:off x="838200" y="1690688"/>
            <a:ext cx="10382794" cy="1914661"/>
          </a:xfrm>
        </p:spPr>
        <p:txBody>
          <a:bodyPr>
            <a:noAutofit/>
          </a:bodyPr>
          <a:lstStyle/>
          <a:p>
            <a:pPr marL="0" indent="0">
              <a:buNone/>
            </a:pPr>
            <a:r>
              <a:rPr lang="en-US" sz="4000" dirty="0" smtClean="0">
                <a:solidFill>
                  <a:schemeClr val="tx1"/>
                </a:solidFill>
              </a:rPr>
              <a:t>For Agents:</a:t>
            </a:r>
          </a:p>
          <a:p>
            <a:pPr lvl="1"/>
            <a:r>
              <a:rPr lang="en-US" sz="3600" dirty="0" smtClean="0">
                <a:solidFill>
                  <a:schemeClr val="tx1"/>
                </a:solidFill>
              </a:rPr>
              <a:t>Graphical interface to view, add, modify, and delete packages, products and suppliers</a:t>
            </a:r>
          </a:p>
        </p:txBody>
      </p:sp>
      <p:sp>
        <p:nvSpPr>
          <p:cNvPr id="5" name="Rectangle 4"/>
          <p:cNvSpPr/>
          <p:nvPr/>
        </p:nvSpPr>
        <p:spPr>
          <a:xfrm>
            <a:off x="838200" y="3794760"/>
            <a:ext cx="10382794" cy="1815882"/>
          </a:xfrm>
          <a:prstGeom prst="rect">
            <a:avLst/>
          </a:prstGeom>
        </p:spPr>
        <p:txBody>
          <a:bodyPr wrap="square">
            <a:spAutoFit/>
          </a:bodyPr>
          <a:lstStyle/>
          <a:p>
            <a:r>
              <a:rPr lang="en-US" sz="4000" dirty="0"/>
              <a:t>For Customers:</a:t>
            </a:r>
          </a:p>
          <a:p>
            <a:pPr marL="682625" lvl="1" indent="-219075">
              <a:buFont typeface="Arial" panose="020B0604020202020204" pitchFamily="34" charset="0"/>
              <a:buChar char="•"/>
            </a:pPr>
            <a:r>
              <a:rPr lang="en-US" sz="3600" dirty="0"/>
              <a:t>A website where customers can register, login, and view their recent and past bookings.</a:t>
            </a:r>
          </a:p>
        </p:txBody>
      </p:sp>
    </p:spTree>
    <p:extLst>
      <p:ext uri="{BB962C8B-B14F-4D97-AF65-F5344CB8AC3E}">
        <p14:creationId xmlns:p14="http://schemas.microsoft.com/office/powerpoint/2010/main" val="228326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838199" y="2585810"/>
            <a:ext cx="10515600" cy="1325563"/>
          </a:xfrm>
        </p:spPr>
        <p:txBody>
          <a:bodyPr/>
          <a:lstStyle/>
          <a:p>
            <a:pPr algn="ctr"/>
            <a:r>
              <a:rPr lang="en-US" dirty="0" smtClean="0"/>
              <a:t>Agent Interface</a:t>
            </a:r>
            <a:endParaRPr lang="en-US" dirty="0"/>
          </a:p>
        </p:txBody>
      </p:sp>
    </p:spTree>
    <p:extLst>
      <p:ext uri="{BB962C8B-B14F-4D97-AF65-F5344CB8AC3E}">
        <p14:creationId xmlns:p14="http://schemas.microsoft.com/office/powerpoint/2010/main" val="424833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371474" y="26579"/>
            <a:ext cx="10515600" cy="1325563"/>
          </a:xfrm>
        </p:spPr>
        <p:txBody>
          <a:bodyPr>
            <a:normAutofit/>
          </a:bodyPr>
          <a:lstStyle/>
          <a:p>
            <a:r>
              <a:rPr lang="en-US" sz="5000" dirty="0" smtClean="0"/>
              <a:t>Packages Window</a:t>
            </a:r>
            <a:endParaRPr lang="en-US" sz="5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334" y="1145416"/>
            <a:ext cx="7621565" cy="5599930"/>
          </a:xfrm>
          <a:prstGeom prst="rect">
            <a:avLst/>
          </a:prstGeom>
        </p:spPr>
      </p:pic>
    </p:spTree>
    <p:extLst>
      <p:ext uri="{BB962C8B-B14F-4D97-AF65-F5344CB8AC3E}">
        <p14:creationId xmlns:p14="http://schemas.microsoft.com/office/powerpoint/2010/main" val="12479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315684" y="0"/>
            <a:ext cx="10515600" cy="1325563"/>
          </a:xfrm>
        </p:spPr>
        <p:txBody>
          <a:bodyPr>
            <a:normAutofit/>
          </a:bodyPr>
          <a:lstStyle/>
          <a:p>
            <a:r>
              <a:rPr lang="en-US" sz="5000" dirty="0" smtClean="0"/>
              <a:t>Products Window</a:t>
            </a:r>
            <a:endParaRPr lang="en-US" sz="5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450" y="950296"/>
            <a:ext cx="7839290" cy="5782912"/>
          </a:xfrm>
          <a:prstGeom prst="rect">
            <a:avLst/>
          </a:prstGeom>
        </p:spPr>
      </p:pic>
    </p:spTree>
    <p:extLst>
      <p:ext uri="{BB962C8B-B14F-4D97-AF65-F5344CB8AC3E}">
        <p14:creationId xmlns:p14="http://schemas.microsoft.com/office/powerpoint/2010/main" val="182231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302622" y="0"/>
            <a:ext cx="10515600" cy="1325563"/>
          </a:xfrm>
        </p:spPr>
        <p:txBody>
          <a:bodyPr>
            <a:normAutofit/>
          </a:bodyPr>
          <a:lstStyle/>
          <a:p>
            <a:r>
              <a:rPr lang="en-US" sz="5000" dirty="0" smtClean="0"/>
              <a:t>Products Details</a:t>
            </a:r>
            <a:endParaRPr lang="en-US" sz="5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407" y="1006700"/>
            <a:ext cx="5295330" cy="5670885"/>
          </a:xfrm>
          <a:prstGeom prst="rect">
            <a:avLst/>
          </a:prstGeom>
        </p:spPr>
      </p:pic>
    </p:spTree>
    <p:extLst>
      <p:ext uri="{BB962C8B-B14F-4D97-AF65-F5344CB8AC3E}">
        <p14:creationId xmlns:p14="http://schemas.microsoft.com/office/powerpoint/2010/main" val="202840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341810" y="0"/>
            <a:ext cx="10515600" cy="1325563"/>
          </a:xfrm>
        </p:spPr>
        <p:txBody>
          <a:bodyPr>
            <a:normAutofit/>
          </a:bodyPr>
          <a:lstStyle/>
          <a:p>
            <a:r>
              <a:rPr lang="en-US" sz="5000" dirty="0" smtClean="0"/>
              <a:t>Suppliers Window</a:t>
            </a:r>
            <a:endParaRPr lang="en-US" sz="5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995" y="968990"/>
            <a:ext cx="7985291" cy="5786245"/>
          </a:xfrm>
          <a:prstGeom prst="rect">
            <a:avLst/>
          </a:prstGeom>
        </p:spPr>
      </p:pic>
    </p:spTree>
    <p:extLst>
      <p:ext uri="{BB962C8B-B14F-4D97-AF65-F5344CB8AC3E}">
        <p14:creationId xmlns:p14="http://schemas.microsoft.com/office/powerpoint/2010/main" val="198719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0</TotalTime>
  <Words>99</Words>
  <Application>Microsoft Office PowerPoint</Application>
  <PresentationFormat>Widescreen</PresentationFormat>
  <Paragraphs>34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Corbel</vt:lpstr>
      <vt:lpstr>Depth</vt:lpstr>
      <vt:lpstr>The Last Group</vt:lpstr>
      <vt:lpstr>Our  Team</vt:lpstr>
      <vt:lpstr>Project Milestones</vt:lpstr>
      <vt:lpstr>Microsoft Applications</vt:lpstr>
      <vt:lpstr>Agent Interface</vt:lpstr>
      <vt:lpstr>Packages Window</vt:lpstr>
      <vt:lpstr>Products Window</vt:lpstr>
      <vt:lpstr>Products Details</vt:lpstr>
      <vt:lpstr>Suppliers Window</vt:lpstr>
      <vt:lpstr>Suppliers Details</vt:lpstr>
      <vt:lpstr>Customer Interface</vt:lpstr>
      <vt:lpstr>Homepage</vt:lpstr>
      <vt:lpstr>Registration Page</vt:lpstr>
      <vt:lpstr>Login Page</vt:lpstr>
      <vt:lpstr>Customer Bookings Page</vt:lpstr>
      <vt:lpstr>Customer Bookings Page</vt:lpstr>
      <vt:lpstr>Demo</vt:lpstr>
      <vt:lpstr>Thank you Any 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2019-08-06T16:50:00Z</dcterms:created>
  <dcterms:modified xsi:type="dcterms:W3CDTF">2019-08-08T01:16:01Z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